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57" r:id="rId4"/>
    <p:sldId id="266" r:id="rId5"/>
    <p:sldId id="262" r:id="rId6"/>
    <p:sldId id="258" r:id="rId7"/>
    <p:sldId id="259" r:id="rId8"/>
    <p:sldId id="260" r:id="rId9"/>
    <p:sldId id="261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47" d="100"/>
          <a:sy n="47" d="100"/>
        </p:scale>
        <p:origin x="77" y="10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4A7C82-8168-4EB7-BB2C-ED4877CF03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Tech. Web et B.D.D.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B80C4A8-6560-44E4-95A7-18B5283DE4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1440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892598-F0DC-45B8-823C-9060D6E82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Difficultés rencontrées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9435D4-792B-4C40-9AB7-A4757091B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Liaison base de données / site CV</a:t>
            </a:r>
          </a:p>
          <a:p>
            <a:r>
              <a:rPr lang="fr-FR" dirty="0"/>
              <a:t>Design / html</a:t>
            </a:r>
          </a:p>
          <a:p>
            <a:r>
              <a:rPr lang="fr-FR" dirty="0"/>
              <a:t>Prise de retard / blocage </a:t>
            </a:r>
          </a:p>
        </p:txBody>
      </p:sp>
    </p:spTree>
    <p:extLst>
      <p:ext uri="{BB962C8B-B14F-4D97-AF65-F5344CB8AC3E}">
        <p14:creationId xmlns:p14="http://schemas.microsoft.com/office/powerpoint/2010/main" val="415893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264141-FC29-4D5E-A4DC-B3BBCC660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07E987-843B-468A-8308-B522E9A02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Objectif</a:t>
            </a:r>
          </a:p>
          <a:p>
            <a:r>
              <a:rPr lang="fr-FR" dirty="0"/>
              <a:t>Présentation global</a:t>
            </a:r>
          </a:p>
          <a:p>
            <a:r>
              <a:rPr lang="fr-FR" dirty="0"/>
              <a:t>Structure</a:t>
            </a:r>
          </a:p>
          <a:p>
            <a:r>
              <a:rPr lang="fr-FR" dirty="0"/>
              <a:t>Merise</a:t>
            </a:r>
          </a:p>
          <a:p>
            <a:r>
              <a:rPr lang="fr-FR" dirty="0"/>
              <a:t>BDD</a:t>
            </a:r>
          </a:p>
          <a:p>
            <a:r>
              <a:rPr lang="fr-FR" dirty="0"/>
              <a:t>Formulaire</a:t>
            </a:r>
          </a:p>
          <a:p>
            <a:r>
              <a:rPr lang="fr-FR" dirty="0"/>
              <a:t>Liaison site /BDD</a:t>
            </a:r>
          </a:p>
          <a:p>
            <a:r>
              <a:rPr lang="fr-FR" dirty="0"/>
              <a:t>Difficulté rencontrées</a:t>
            </a:r>
          </a:p>
          <a:p>
            <a:r>
              <a:rPr lang="fr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258858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3349A5-9F90-4C3B-94B9-1319B240A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Objectif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494483-21F1-43E4-B41C-AF7FE650A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Partie Administrative</a:t>
            </a:r>
          </a:p>
          <a:p>
            <a:r>
              <a:rPr lang="fr-FR" dirty="0"/>
              <a:t>Page contact avec formulaire</a:t>
            </a:r>
          </a:p>
          <a:p>
            <a:r>
              <a:rPr lang="fr-FR" dirty="0"/>
              <a:t>C.V</a:t>
            </a:r>
          </a:p>
        </p:txBody>
      </p:sp>
    </p:spTree>
    <p:extLst>
      <p:ext uri="{BB962C8B-B14F-4D97-AF65-F5344CB8AC3E}">
        <p14:creationId xmlns:p14="http://schemas.microsoft.com/office/powerpoint/2010/main" val="313501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D3E090-D42C-4322-9259-29452963A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site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F45DD0A-7F33-452F-9095-079BE4C26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8770" y="2181225"/>
            <a:ext cx="7494459" cy="3678238"/>
          </a:xfrm>
        </p:spPr>
      </p:pic>
    </p:spTree>
    <p:extLst>
      <p:ext uri="{BB962C8B-B14F-4D97-AF65-F5344CB8AC3E}">
        <p14:creationId xmlns:p14="http://schemas.microsoft.com/office/powerpoint/2010/main" val="1293584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371354-4AC9-4029-9876-5463A9414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utilisées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FDB42C-50D5-413E-9B72-C7468288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WAMP</a:t>
            </a:r>
          </a:p>
          <a:p>
            <a:r>
              <a:rPr lang="fr-FR" dirty="0"/>
              <a:t>HTML, CSS</a:t>
            </a:r>
          </a:p>
          <a:p>
            <a:r>
              <a:rPr lang="fr-FR" dirty="0"/>
              <a:t>PHP</a:t>
            </a:r>
          </a:p>
          <a:p>
            <a:r>
              <a:rPr lang="fr-FR" dirty="0"/>
              <a:t>MERISE / SQL (sur looping)</a:t>
            </a:r>
          </a:p>
        </p:txBody>
      </p:sp>
    </p:spTree>
    <p:extLst>
      <p:ext uri="{BB962C8B-B14F-4D97-AF65-F5344CB8AC3E}">
        <p14:creationId xmlns:p14="http://schemas.microsoft.com/office/powerpoint/2010/main" val="2029827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3C1A8A-8DF0-4FB9-A10B-A9B046359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6C4D728-757C-413C-B831-078FD27479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3032" y="2181225"/>
            <a:ext cx="7345936" cy="3678238"/>
          </a:xfrm>
        </p:spPr>
      </p:pic>
    </p:spTree>
    <p:extLst>
      <p:ext uri="{BB962C8B-B14F-4D97-AF65-F5344CB8AC3E}">
        <p14:creationId xmlns:p14="http://schemas.microsoft.com/office/powerpoint/2010/main" val="4036330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99F183-99EE-4B1F-BA64-21A07922A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83A767-5AFC-40D0-A72C-09036EA17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262CAC-6BC8-43F9-9113-770A2772F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A2CCB6-DFD2-41CD-96FE-0140B7935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8AD8FBB-D832-4741-BBC7-3C6FA6A2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B94989-F40F-4744-9484-5900206FB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9"/>
            <a:ext cx="7498616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CEAD3CE-21D2-4878-96BC-E8C80370E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243" y="1419225"/>
            <a:ext cx="6798608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Base de donées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7C9F8BC-8E63-4BFE-B347-A491B0666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3442" y="1208531"/>
            <a:ext cx="1432358" cy="473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65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922DEE-71E6-4E0E-B959-4436C6B49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Formulaire de contact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2F31939-D85B-4473-AEBF-B629390F20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9907" y="2181225"/>
            <a:ext cx="7812186" cy="3678238"/>
          </a:xfrm>
        </p:spPr>
      </p:pic>
    </p:spTree>
    <p:extLst>
      <p:ext uri="{BB962C8B-B14F-4D97-AF65-F5344CB8AC3E}">
        <p14:creationId xmlns:p14="http://schemas.microsoft.com/office/powerpoint/2010/main" val="2345301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D2EED4-0179-4E7F-ACDA-5D0B2CE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Ajout dans la base de données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896E3D0-5C8E-477F-AF2D-BB22B1F3F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6658" y="2181225"/>
            <a:ext cx="7938683" cy="3678238"/>
          </a:xfrm>
        </p:spPr>
      </p:pic>
    </p:spTree>
    <p:extLst>
      <p:ext uri="{BB962C8B-B14F-4D97-AF65-F5344CB8AC3E}">
        <p14:creationId xmlns:p14="http://schemas.microsoft.com/office/powerpoint/2010/main" val="257939824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83</Words>
  <Application>Microsoft Office PowerPoint</Application>
  <PresentationFormat>Grand écran</PresentationFormat>
  <Paragraphs>29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3" baseType="lpstr">
      <vt:lpstr>Gill Sans MT</vt:lpstr>
      <vt:lpstr>Wingdings 2</vt:lpstr>
      <vt:lpstr>Dividende</vt:lpstr>
      <vt:lpstr>Projet Tech. Web et B.D.D.</vt:lpstr>
      <vt:lpstr>Sommaire</vt:lpstr>
      <vt:lpstr>Objectif</vt:lpstr>
      <vt:lpstr>Présentation du site</vt:lpstr>
      <vt:lpstr>Technologie utilisées</vt:lpstr>
      <vt:lpstr>Structure</vt:lpstr>
      <vt:lpstr>Base de donées</vt:lpstr>
      <vt:lpstr>Formulaire de contact</vt:lpstr>
      <vt:lpstr>Ajout dans la base de données</vt:lpstr>
      <vt:lpstr>Difficultés rencontrées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Tech. Web et B.D.D.</dc:title>
  <dc:creator>QUERET Aymeric</dc:creator>
  <cp:lastModifiedBy>QUERET Aymeric</cp:lastModifiedBy>
  <cp:revision>3</cp:revision>
  <dcterms:created xsi:type="dcterms:W3CDTF">2019-06-26T11:43:59Z</dcterms:created>
  <dcterms:modified xsi:type="dcterms:W3CDTF">2019-06-26T12:04:21Z</dcterms:modified>
</cp:coreProperties>
</file>